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2"/>
    <p:sldId id="3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F1C5"/>
    <a:srgbClr val="88EFF0"/>
    <a:srgbClr val="FFDCF3"/>
    <a:srgbClr val="FF40FF"/>
    <a:srgbClr val="007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846"/>
  </p:normalViewPr>
  <p:slideViewPr>
    <p:cSldViewPr snapToGrid="0">
      <p:cViewPr varScale="1">
        <p:scale>
          <a:sx n="93" d="100"/>
          <a:sy n="93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616A53-B39B-9345-9649-A48327CD03E0}" type="datetimeFigureOut">
              <a:rPr kumimoji="1" lang="ja-JP" altLang="en-US" smtClean="0"/>
              <a:t>2025/11/30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3624-DC41-F64C-AE1A-55B5E1EB64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7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7A396A4-05E2-8708-16F0-D42721961F15}"/>
              </a:ext>
            </a:extLst>
          </p:cNvPr>
          <p:cNvSpPr/>
          <p:nvPr/>
        </p:nvSpPr>
        <p:spPr>
          <a:xfrm>
            <a:off x="1172861" y="1035859"/>
            <a:ext cx="10573623" cy="1720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“地元の小麦”をまず知るために、本年度も農業体験を実施します</a:t>
            </a:r>
            <a:endParaRPr lang="en-US" altLang="ja-JP" sz="20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ja-JP" sz="2000" u="sng" dirty="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2025</a:t>
            </a:r>
            <a:r>
              <a:rPr lang="ja-JP" altLang="en-US" sz="2000" u="sng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年</a:t>
            </a:r>
            <a:r>
              <a:rPr lang="en-US" altLang="ja-JP" sz="2000" u="sng" dirty="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12</a:t>
            </a:r>
            <a:r>
              <a:rPr lang="ja-JP" altLang="en-US" sz="2000" u="sng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月</a:t>
            </a:r>
            <a:r>
              <a:rPr lang="en-US" altLang="ja-JP" sz="2000" u="sng" dirty="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6</a:t>
            </a:r>
            <a:r>
              <a:rPr lang="ja-JP" altLang="en-US" sz="2000" u="sng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日（土）</a:t>
            </a:r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に播種（種まき）体験を予定</a:t>
            </a:r>
            <a:endParaRPr lang="en-US" altLang="ja-JP" sz="20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n"/>
            </a:pPr>
            <a:r>
              <a:rPr lang="ja-JP" altLang="en-US" sz="20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場所は例年通り</a:t>
            </a:r>
            <a:r>
              <a:rPr lang="ja-JP" altLang="en-US" sz="20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新治交差点カントリー横</a:t>
            </a:r>
            <a:r>
              <a:rPr lang="ja-JP" altLang="en-US" sz="20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の麦畑、</a:t>
            </a:r>
            <a:r>
              <a:rPr lang="en-US" altLang="ja-JP" sz="2000" dirty="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 GPS</a:t>
            </a:r>
            <a:r>
              <a:rPr lang="ja-JP" altLang="en-US" sz="2000">
                <a:solidFill>
                  <a:srgbClr val="FF0000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機能を使って種を蒔きます。</a:t>
            </a:r>
            <a:endParaRPr lang="en-US" altLang="ja-JP" sz="20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buFont typeface="Wingdings" pitchFamily="2" charset="2"/>
              <a:buChar char="n"/>
            </a:pPr>
            <a:endParaRPr kumimoji="1" lang="en-US" altLang="ja-JP" sz="20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buFont typeface="Wingdings" pitchFamily="2" charset="2"/>
              <a:buChar char="n"/>
            </a:pPr>
            <a:endParaRPr lang="en-US" altLang="ja-JP" sz="20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B6E3AE5D-CF20-7F51-D961-C58852595C36}"/>
              </a:ext>
            </a:extLst>
          </p:cNvPr>
          <p:cNvCxnSpPr>
            <a:cxnSpLocks/>
          </p:cNvCxnSpPr>
          <p:nvPr/>
        </p:nvCxnSpPr>
        <p:spPr>
          <a:xfrm>
            <a:off x="609600" y="937088"/>
            <a:ext cx="11432585" cy="1417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F80BFAD3-4075-803E-01B8-AD193ECBA2AA}"/>
              </a:ext>
            </a:extLst>
          </p:cNvPr>
          <p:cNvSpPr/>
          <p:nvPr/>
        </p:nvSpPr>
        <p:spPr>
          <a:xfrm>
            <a:off x="1171053" y="2112138"/>
            <a:ext cx="10871132" cy="4684317"/>
          </a:xfrm>
          <a:prstGeom prst="roundRect">
            <a:avLst>
              <a:gd name="adj" fmla="val 1564"/>
            </a:avLst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ja-JP" altLang="en-US" b="1" u="sng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播種（種蒔き）</a:t>
            </a:r>
            <a:endParaRPr lang="en-US" altLang="ja-JP" b="1" u="sng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lang="en-US" altLang="ja-JP" sz="14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実施日時：</a:t>
            </a:r>
            <a:r>
              <a:rPr lang="en-US" altLang="ja-JP" sz="2000" b="1" u="sng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2025</a:t>
            </a:r>
            <a:r>
              <a:rPr lang="ja-JP" altLang="en-US" sz="2000" b="1" u="sng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年</a:t>
            </a:r>
            <a:r>
              <a:rPr lang="en-US" altLang="ja-JP" sz="2000" b="1" u="sng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12</a:t>
            </a:r>
            <a:r>
              <a:rPr lang="ja-JP" altLang="en-US" sz="2000" b="1" u="sng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月</a:t>
            </a:r>
            <a:r>
              <a:rPr lang="en-US" altLang="ja-JP" sz="2000" b="1" u="sng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6</a:t>
            </a:r>
            <a:r>
              <a:rPr lang="ja-JP" altLang="en-US" sz="2000" b="1" u="sng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日（土）</a:t>
            </a:r>
            <a:r>
              <a:rPr lang="en-US" altLang="ja-JP" sz="2000" b="1" u="sng" dirty="0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10:30〜</a:t>
            </a:r>
            <a:r>
              <a:rPr lang="ja-JP" altLang="en-US" sz="2000" b="1" u="sng">
                <a:solidFill>
                  <a:srgbClr val="FF0000"/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（午前中で終了）</a:t>
            </a:r>
            <a:endParaRPr lang="en-US" altLang="ja-JP" sz="2000" b="1" u="sng" dirty="0">
              <a:solidFill>
                <a:srgbClr val="FF0000"/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（雨天時）予備日</a:t>
            </a:r>
            <a:r>
              <a:rPr lang="en-US" altLang="ja-JP" sz="1600" dirty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12</a:t>
            </a: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月</a:t>
            </a:r>
            <a:r>
              <a:rPr lang="en-US" altLang="ja-JP" sz="1600" dirty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7</a:t>
            </a: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日（日）、両日雨天の場合は中止</a:t>
            </a:r>
            <a:endParaRPr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テーマ　：</a:t>
            </a:r>
            <a:r>
              <a:rPr lang="ja-JP" altLang="en-US" sz="1600" u="sng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デジタルの力で、誰でも種蒔きできる時代</a:t>
            </a:r>
            <a:endParaRPr lang="en-US" altLang="ja-JP" sz="1600" u="sng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品種　　：ミナミノカオリ（強力粉）</a:t>
            </a:r>
            <a:endParaRPr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指導　　：（株）みずほファーム様</a:t>
            </a:r>
            <a:endParaRPr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播種方法：</a:t>
            </a:r>
            <a:r>
              <a:rPr lang="en-US" altLang="ja-JP" sz="1600" dirty="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GPS</a:t>
            </a: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機能を用いた自動操舵</a:t>
            </a:r>
            <a:endParaRPr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体験内容：種準備、播種（播種機運転）</a:t>
            </a:r>
            <a:endParaRPr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n"/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その他　</a:t>
            </a:r>
            <a:endParaRPr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試乗体験を予定しています</a:t>
            </a:r>
            <a:endParaRPr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自転車は、小麦畑に沿った道路脇に駐輪してください</a:t>
            </a:r>
            <a:endParaRPr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お車の方は、側道に一列で駐車ください</a:t>
            </a:r>
            <a:endParaRPr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4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</a:t>
            </a:r>
            <a:endParaRPr lang="en-US" altLang="ja-JP" sz="14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342900" indent="-342900">
              <a:buFont typeface="Wingdings" pitchFamily="2" charset="2"/>
              <a:buChar char="n"/>
            </a:pPr>
            <a:endParaRPr lang="en-US" altLang="ja-JP" sz="14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D389CA7B-A4A5-7749-8C23-B6A42EE5D26F}"/>
              </a:ext>
            </a:extLst>
          </p:cNvPr>
          <p:cNvSpPr/>
          <p:nvPr/>
        </p:nvSpPr>
        <p:spPr>
          <a:xfrm>
            <a:off x="8235940" y="2486267"/>
            <a:ext cx="3710478" cy="369771"/>
          </a:xfrm>
          <a:prstGeom prst="roundRect">
            <a:avLst>
              <a:gd name="adj" fmla="val 7392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n"/>
            </a:pPr>
            <a:r>
              <a:rPr lang="ja-JP" altLang="en-US" sz="14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スマート農業実践中（昨年の様子）</a:t>
            </a:r>
            <a:endParaRPr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1BBFE1-A294-B4DF-8D0F-0A4E0FCA2F7B}"/>
              </a:ext>
            </a:extLst>
          </p:cNvPr>
          <p:cNvSpPr/>
          <p:nvPr/>
        </p:nvSpPr>
        <p:spPr>
          <a:xfrm>
            <a:off x="609600" y="396798"/>
            <a:ext cx="9144000" cy="554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農業体験　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〔</a:t>
            </a: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播種（種まき）</a:t>
            </a:r>
            <a:r>
              <a:rPr kumimoji="1" lang="en-US" altLang="ja-JP" sz="2800" dirty="0">
                <a:solidFill>
                  <a:schemeClr val="accent6">
                    <a:lumMod val="5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〕</a:t>
            </a:r>
            <a:r>
              <a:rPr kumimoji="1" lang="ja-JP" altLang="en-US" sz="2800">
                <a:solidFill>
                  <a:schemeClr val="accent6">
                    <a:lumMod val="5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の実施について</a:t>
            </a:r>
            <a:endParaRPr kumimoji="1" lang="en-US" altLang="ja-JP" sz="2800" dirty="0">
              <a:solidFill>
                <a:schemeClr val="accent6">
                  <a:lumMod val="50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3D61EBF-02A1-6EEB-8C8B-2CEA0C982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940" y="2976890"/>
            <a:ext cx="3703214" cy="2090119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57F3016-664B-C9AF-F16B-167F9B842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048" y="4305094"/>
            <a:ext cx="3243521" cy="2432643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7D55BC3-883A-5CD2-CCA5-57AE3DF2110B}"/>
              </a:ext>
            </a:extLst>
          </p:cNvPr>
          <p:cNvSpPr txBox="1"/>
          <p:nvPr/>
        </p:nvSpPr>
        <p:spPr>
          <a:xfrm>
            <a:off x="9135620" y="120263"/>
            <a:ext cx="29065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2025</a:t>
            </a:r>
            <a:r>
              <a:rPr kumimoji="1" lang="ja-JP" altLang="en-US" sz="1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年</a:t>
            </a:r>
            <a:r>
              <a:rPr kumimoji="1" lang="en-US" altLang="ja-JP" sz="1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11</a:t>
            </a:r>
            <a:r>
              <a:rPr kumimoji="1" lang="ja-JP" altLang="en-US" sz="1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月</a:t>
            </a:r>
            <a:r>
              <a:rPr kumimoji="1" lang="en-US" altLang="ja-JP" sz="1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29</a:t>
            </a:r>
            <a:r>
              <a:rPr kumimoji="1" lang="ja-JP" altLang="en-US" sz="1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日　</a:t>
            </a:r>
            <a:endParaRPr kumimoji="1" lang="en-US" altLang="ja-JP" sz="1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algn="r"/>
            <a:r>
              <a:rPr kumimoji="1" lang="ja-JP" altLang="en-US" sz="1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　　　</a:t>
            </a:r>
            <a:endParaRPr kumimoji="1" lang="en-US" altLang="ja-JP" sz="1600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  <a:p>
            <a:pPr algn="r"/>
            <a:r>
              <a:rPr kumimoji="1" lang="ja-JP" altLang="en-US" sz="1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うきは</a:t>
            </a:r>
            <a:r>
              <a:rPr kumimoji="1" lang="en-US" altLang="ja-JP" sz="1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『</a:t>
            </a:r>
            <a:r>
              <a:rPr kumimoji="1" lang="ja-JP" altLang="en-US" sz="1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小麦</a:t>
            </a:r>
            <a:r>
              <a:rPr kumimoji="1" lang="en-US" altLang="ja-JP" sz="1600" dirty="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』</a:t>
            </a:r>
            <a:r>
              <a:rPr kumimoji="1" lang="ja-JP" altLang="en-US" sz="1600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活性化プロジェクト</a:t>
            </a:r>
          </a:p>
        </p:txBody>
      </p:sp>
    </p:spTree>
    <p:extLst>
      <p:ext uri="{BB962C8B-B14F-4D97-AF65-F5344CB8AC3E}">
        <p14:creationId xmlns:p14="http://schemas.microsoft.com/office/powerpoint/2010/main" val="25356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DC1677B-5E30-722D-2E6B-33BF480E9D60}"/>
              </a:ext>
            </a:extLst>
          </p:cNvPr>
          <p:cNvSpPr/>
          <p:nvPr/>
        </p:nvSpPr>
        <p:spPr>
          <a:xfrm>
            <a:off x="609600" y="396798"/>
            <a:ext cx="9144000" cy="554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>
                <a:solidFill>
                  <a:schemeClr val="accent6">
                    <a:lumMod val="5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体験小麦畑のご案内　</a:t>
            </a:r>
            <a:r>
              <a:rPr kumimoji="1" lang="ja-JP" altLang="en-US">
                <a:solidFill>
                  <a:schemeClr val="accent6">
                    <a:lumMod val="50000"/>
                  </a:schemeClr>
                </a:solidFill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（うきは市吉井町新治交差点近く） </a:t>
            </a:r>
            <a:endParaRPr kumimoji="1" lang="ja-JP" altLang="en-US" dirty="0">
              <a:solidFill>
                <a:schemeClr val="accent6">
                  <a:lumMod val="50000"/>
                </a:schemeClr>
              </a:solidFill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10D05CE-E811-D0C7-1A0E-514B44D21FC9}"/>
              </a:ext>
            </a:extLst>
          </p:cNvPr>
          <p:cNvCxnSpPr>
            <a:cxnSpLocks/>
          </p:cNvCxnSpPr>
          <p:nvPr/>
        </p:nvCxnSpPr>
        <p:spPr>
          <a:xfrm>
            <a:off x="609600" y="937088"/>
            <a:ext cx="112219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0ECB6EB5-E571-EDFA-D3E3-783F3330661E}"/>
              </a:ext>
            </a:extLst>
          </p:cNvPr>
          <p:cNvSpPr/>
          <p:nvPr/>
        </p:nvSpPr>
        <p:spPr>
          <a:xfrm>
            <a:off x="1747777" y="1031953"/>
            <a:ext cx="10294407" cy="5739235"/>
          </a:xfrm>
          <a:prstGeom prst="roundRect">
            <a:avLst>
              <a:gd name="adj" fmla="val 2528"/>
            </a:avLst>
          </a:prstGeom>
          <a:noFill/>
          <a:ln w="3175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endParaRPr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ja-JP" alt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周辺地図　　　　　　　　　　　　　　　　　　　　　　　　　▪️ 目印・・新治のカントリー</a:t>
            </a:r>
            <a:endParaRPr lang="en-US" altLang="ja-JP" sz="1600" dirty="0">
              <a:solidFill>
                <a:srgbClr val="FF0000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600">
                <a:solidFill>
                  <a:schemeClr val="tx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　　　　　　　　　　　　　　 </a:t>
            </a:r>
            <a:endParaRPr lang="en-US" altLang="ja-JP" sz="1600" dirty="0">
              <a:solidFill>
                <a:schemeClr val="tx1"/>
              </a:solidFill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DBC8C249-F0B7-5D7C-DD37-946F5351342A}"/>
              </a:ext>
            </a:extLst>
          </p:cNvPr>
          <p:cNvSpPr/>
          <p:nvPr/>
        </p:nvSpPr>
        <p:spPr>
          <a:xfrm>
            <a:off x="1878304" y="1067774"/>
            <a:ext cx="5089655" cy="372029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n"/>
            </a:pPr>
            <a:r>
              <a:rPr kumimoji="1" lang="ja-JP" altLang="en-US">
                <a:latin typeface="HGPSoeiKakugothicUB" panose="020B0900000000000000" pitchFamily="34" charset="-128"/>
                <a:ea typeface="HGPSoeiKakugothicUB" panose="020B0900000000000000" pitchFamily="34" charset="-128"/>
              </a:rPr>
              <a:t>管理小麦畑の駐車ｽﾍﾟｰｽについて</a:t>
            </a:r>
            <a:endParaRPr kumimoji="1" lang="en-US" altLang="ja-JP" dirty="0">
              <a:latin typeface="HGPSoeiKakugothicUB" panose="020B0900000000000000" pitchFamily="34" charset="-128"/>
              <a:ea typeface="HGPSoeiKakugothicUB" panose="020B0900000000000000" pitchFamily="34" charset="-128"/>
            </a:endParaRPr>
          </a:p>
        </p:txBody>
      </p:sp>
      <p:sp>
        <p:nvSpPr>
          <p:cNvPr id="24" name="角丸四角形 23">
            <a:extLst>
              <a:ext uri="{FF2B5EF4-FFF2-40B4-BE49-F238E27FC236}">
                <a16:creationId xmlns:a16="http://schemas.microsoft.com/office/drawing/2014/main" id="{51389C4A-5CAD-3F00-C5E5-C13714653C0F}"/>
              </a:ext>
            </a:extLst>
          </p:cNvPr>
          <p:cNvSpPr/>
          <p:nvPr/>
        </p:nvSpPr>
        <p:spPr>
          <a:xfrm>
            <a:off x="10242652" y="192674"/>
            <a:ext cx="1799533" cy="540060"/>
          </a:xfrm>
          <a:prstGeom prst="roundRect">
            <a:avLst>
              <a:gd name="adj" fmla="val 10643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開催場所</a:t>
            </a:r>
            <a:endParaRPr lang="en-US" altLang="ja-JP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21B8CBF-40F6-31E6-6C3D-67EE457D1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04" y="1781285"/>
            <a:ext cx="4741437" cy="219094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AF307A5-0DBD-E831-82EC-AA1750DAC7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29" t="29261" r="17309" b="63652"/>
          <a:stretch/>
        </p:blipFill>
        <p:spPr>
          <a:xfrm>
            <a:off x="1878305" y="4460510"/>
            <a:ext cx="8364348" cy="225262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BB2E98-6586-67F1-CE44-8CE59B6A47BB}"/>
              </a:ext>
            </a:extLst>
          </p:cNvPr>
          <p:cNvSpPr txBox="1"/>
          <p:nvPr/>
        </p:nvSpPr>
        <p:spPr>
          <a:xfrm>
            <a:off x="2435594" y="518902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側道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A97AF0-007E-6021-A40D-5512E47CE0C3}"/>
              </a:ext>
            </a:extLst>
          </p:cNvPr>
          <p:cNvSpPr txBox="1"/>
          <p:nvPr/>
        </p:nvSpPr>
        <p:spPr>
          <a:xfrm>
            <a:off x="5265637" y="6107073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バイパス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EAA589F-104C-F588-883D-4186BDE7092A}"/>
              </a:ext>
            </a:extLst>
          </p:cNvPr>
          <p:cNvSpPr/>
          <p:nvPr/>
        </p:nvSpPr>
        <p:spPr>
          <a:xfrm rot="-300000">
            <a:off x="3321218" y="5359940"/>
            <a:ext cx="2303785" cy="164965"/>
          </a:xfrm>
          <a:prstGeom prst="rect">
            <a:avLst/>
          </a:prstGeom>
          <a:ln>
            <a:noFill/>
          </a:ln>
          <a:scene3d>
            <a:camera prst="orthographicFront">
              <a:rot lat="1200000" lon="0" rev="0"/>
            </a:camera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四角形吹き出し 13">
            <a:extLst>
              <a:ext uri="{FF2B5EF4-FFF2-40B4-BE49-F238E27FC236}">
                <a16:creationId xmlns:a16="http://schemas.microsoft.com/office/drawing/2014/main" id="{CB4C8A1E-CF6D-260F-B487-5758FA759EDE}"/>
              </a:ext>
            </a:extLst>
          </p:cNvPr>
          <p:cNvSpPr/>
          <p:nvPr/>
        </p:nvSpPr>
        <p:spPr>
          <a:xfrm>
            <a:off x="4678130" y="5600295"/>
            <a:ext cx="3320786" cy="442782"/>
          </a:xfrm>
          <a:prstGeom prst="wedgeRectCallout">
            <a:avLst>
              <a:gd name="adj1" fmla="val -31597"/>
              <a:gd name="adj2" fmla="val -106934"/>
            </a:avLst>
          </a:prstGeom>
          <a:solidFill>
            <a:srgbClr val="FFDCF3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>
                <a:solidFill>
                  <a:schemeClr val="tx1"/>
                </a:solidFill>
              </a:rPr>
              <a:t>※</a:t>
            </a:r>
            <a:r>
              <a:rPr kumimoji="1" lang="ja-JP" altLang="en-US" sz="1200">
                <a:solidFill>
                  <a:schemeClr val="tx1"/>
                </a:solidFill>
              </a:rPr>
              <a:t>　学生の皆様、道路際に駐輪下さい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r>
              <a:rPr kumimoji="1" lang="en-US" altLang="ja-JP" sz="1200" dirty="0">
                <a:solidFill>
                  <a:schemeClr val="tx1"/>
                </a:solidFill>
              </a:rPr>
              <a:t>※</a:t>
            </a:r>
            <a:r>
              <a:rPr kumimoji="1" lang="ja-JP" altLang="en-US" sz="1200">
                <a:solidFill>
                  <a:schemeClr val="tx1"/>
                </a:solidFill>
              </a:rPr>
              <a:t>　お車は側道の端に一列で駐車ください。</a:t>
            </a:r>
            <a:endParaRPr kumimoji="1" lang="en-US" altLang="ja-JP" sz="1200" dirty="0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3B77E5B-02AE-7F4D-546C-4C85E2078CF9}"/>
              </a:ext>
            </a:extLst>
          </p:cNvPr>
          <p:cNvSpPr txBox="1"/>
          <p:nvPr/>
        </p:nvSpPr>
        <p:spPr>
          <a:xfrm>
            <a:off x="2575379" y="5848616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>
                <a:solidFill>
                  <a:schemeClr val="bg1"/>
                </a:solidFill>
                <a:latin typeface="HGMaruGothicMPRO" panose="020F0600000000000000" pitchFamily="34" charset="-128"/>
                <a:ea typeface="HGMaruGothicMPRO" panose="020F0600000000000000" pitchFamily="34" charset="-128"/>
              </a:rPr>
              <a:t>侵入方向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EA71B3ED-2077-8DB4-08EF-CF5AB5B36F20}"/>
              </a:ext>
            </a:extLst>
          </p:cNvPr>
          <p:cNvSpPr/>
          <p:nvPr/>
        </p:nvSpPr>
        <p:spPr>
          <a:xfrm>
            <a:off x="5066118" y="1981776"/>
            <a:ext cx="181809" cy="50164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4BEC104-3375-0D63-C7B6-2D3C8CC32118}"/>
              </a:ext>
            </a:extLst>
          </p:cNvPr>
          <p:cNvSpPr txBox="1"/>
          <p:nvPr/>
        </p:nvSpPr>
        <p:spPr>
          <a:xfrm>
            <a:off x="2559736" y="2733198"/>
            <a:ext cx="4189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バイパス新治交差点</a:t>
            </a:r>
            <a:endParaRPr kumimoji="1" lang="en-US" altLang="ja-JP" sz="28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28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手前のカントリー横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6A59553-B5CC-2AD8-FD85-7D7887205133}"/>
              </a:ext>
            </a:extLst>
          </p:cNvPr>
          <p:cNvCxnSpPr>
            <a:cxnSpLocks/>
          </p:cNvCxnSpPr>
          <p:nvPr/>
        </p:nvCxnSpPr>
        <p:spPr>
          <a:xfrm flipV="1">
            <a:off x="2693423" y="6043077"/>
            <a:ext cx="5795968" cy="609513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242CCEDF-E24F-0F39-8C3A-34DDAAA05F06}"/>
              </a:ext>
            </a:extLst>
          </p:cNvPr>
          <p:cNvSpPr/>
          <p:nvPr/>
        </p:nvSpPr>
        <p:spPr>
          <a:xfrm>
            <a:off x="3332791" y="4515950"/>
            <a:ext cx="2014713" cy="82121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小麦畑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14EA7252-A9EA-0556-F3A4-F2EC73201BE7}"/>
              </a:ext>
            </a:extLst>
          </p:cNvPr>
          <p:cNvSpPr/>
          <p:nvPr/>
        </p:nvSpPr>
        <p:spPr>
          <a:xfrm>
            <a:off x="5431358" y="4487478"/>
            <a:ext cx="2955320" cy="554397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カントリー</a:t>
            </a:r>
            <a:endParaRPr kumimoji="1" lang="en-US" altLang="ja-JP" dirty="0"/>
          </a:p>
          <a:p>
            <a:pPr algn="ctr"/>
            <a:r>
              <a:rPr kumimoji="1" lang="en-US" altLang="ja-JP" sz="1400" dirty="0"/>
              <a:t>※</a:t>
            </a:r>
            <a:r>
              <a:rPr kumimoji="1" lang="ja-JP" altLang="en-US" sz="1400"/>
              <a:t>敷地内の駐車も可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46764715-5CBB-DEB5-598A-EB4D785BFAB1}"/>
              </a:ext>
            </a:extLst>
          </p:cNvPr>
          <p:cNvSpPr/>
          <p:nvPr/>
        </p:nvSpPr>
        <p:spPr>
          <a:xfrm flipH="1">
            <a:off x="5286425" y="1987416"/>
            <a:ext cx="409992" cy="50164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9963EFF4-22E2-9326-5C24-4BFE9BB7E7B8}"/>
              </a:ext>
            </a:extLst>
          </p:cNvPr>
          <p:cNvSpPr/>
          <p:nvPr/>
        </p:nvSpPr>
        <p:spPr>
          <a:xfrm>
            <a:off x="8386678" y="6149126"/>
            <a:ext cx="401720" cy="25322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0DDB437-EE46-E2F0-7B8A-5CF2126C25B4}"/>
              </a:ext>
            </a:extLst>
          </p:cNvPr>
          <p:cNvSpPr txBox="1"/>
          <p:nvPr/>
        </p:nvSpPr>
        <p:spPr>
          <a:xfrm>
            <a:off x="7172862" y="6412159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ラグビー日本一の看板</a:t>
            </a: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F8B2B314-9251-A0D9-150F-83F1B01C4BD3}"/>
              </a:ext>
            </a:extLst>
          </p:cNvPr>
          <p:cNvSpPr/>
          <p:nvPr/>
        </p:nvSpPr>
        <p:spPr>
          <a:xfrm>
            <a:off x="8818057" y="5409354"/>
            <a:ext cx="1150705" cy="36512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新治交差点</a:t>
            </a:r>
            <a:endParaRPr kumimoji="1" lang="ja-JP" altLang="en-US" sz="140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C62F456-6EC4-7A36-99FE-BB4C71A79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553" y="1786992"/>
            <a:ext cx="3310003" cy="2482502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51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ウィスプ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ウィスプ</Template>
  <TotalTime>12927</TotalTime>
  <Words>294</Words>
  <Application>Microsoft Macintosh PowerPoint</Application>
  <PresentationFormat>ワイド画面</PresentationFormat>
  <Paragraphs>40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HGP創英角ｺﾞｼｯｸUB</vt:lpstr>
      <vt:lpstr>HGP創英角ｺﾞｼｯｸUB</vt:lpstr>
      <vt:lpstr>HG丸ｺﾞｼｯｸM-PRO</vt:lpstr>
      <vt:lpstr>HG丸ｺﾞｼｯｸM-PRO</vt:lpstr>
      <vt:lpstr>游ゴシック</vt:lpstr>
      <vt:lpstr>Arial</vt:lpstr>
      <vt:lpstr>Century Gothic</vt:lpstr>
      <vt:lpstr>Wingdings</vt:lpstr>
      <vt:lpstr>Wingdings 3</vt:lpstr>
      <vt:lpstr>ウィスプ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うきは『小麦』プロジェクト  　　　　本日のご説明資料</dc:title>
  <dc:creator>潤一 松尾</dc:creator>
  <cp:lastModifiedBy>潤一 松尾</cp:lastModifiedBy>
  <cp:revision>239</cp:revision>
  <cp:lastPrinted>2024-11-17T09:38:21Z</cp:lastPrinted>
  <dcterms:created xsi:type="dcterms:W3CDTF">2023-02-01T10:22:34Z</dcterms:created>
  <dcterms:modified xsi:type="dcterms:W3CDTF">2025-11-30T02:45:20Z</dcterms:modified>
</cp:coreProperties>
</file>